
<file path=[Content_Types].xml><?xml version="1.0" encoding="utf-8"?>
<Types xmlns="http://schemas.openxmlformats.org/package/2006/content-types">
  <Default Extension="bmp" ContentType="image/bmp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9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49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59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870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85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1656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206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659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Rectangle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7459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1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676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25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fld id="{D61BAED3-C5C4-46E4-AD5A-28A59899D406}" type="datetimeFigureOut">
              <a:rPr lang="fr-FR" smtClean="0"/>
              <a:t>04/10/2026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fld id="{5A291DD7-E157-4D34-8E71-DF7464D057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2857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6A37E-A5E3-7F10-0E91-08CD114CF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470483"/>
            <a:ext cx="9068586" cy="2211579"/>
          </a:xfrm>
        </p:spPr>
        <p:txBody>
          <a:bodyPr/>
          <a:lstStyle/>
          <a:p>
            <a:r>
              <a:rPr lang="fr-FR" dirty="0"/>
              <a:t>L’éco-délégué</a:t>
            </a:r>
          </a:p>
        </p:txBody>
      </p:sp>
    </p:spTree>
    <p:extLst>
      <p:ext uri="{BB962C8B-B14F-4D97-AF65-F5344CB8AC3E}">
        <p14:creationId xmlns:p14="http://schemas.microsoft.com/office/powerpoint/2010/main" val="1498791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B8E2FB-76FE-CF48-087F-62FD4DA3E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Label E3D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F27FF1-6755-47F6-B356-15F8F9155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Établissement en Démarche globale de Développement Durable</a:t>
            </a:r>
          </a:p>
          <a:p>
            <a:r>
              <a:rPr lang="fr-FR" dirty="0"/>
              <a:t>Le collège Louis Pergaud est labelisé E3D – niveau 3. (niveau le plus élevé)</a:t>
            </a:r>
          </a:p>
          <a:p>
            <a:r>
              <a:rPr lang="fr-FR" dirty="0"/>
              <a:t>Etablissement engagé dans un programme de développement durable. </a:t>
            </a:r>
          </a:p>
          <a:p>
            <a:r>
              <a:rPr lang="fr-FR" dirty="0"/>
              <a:t>Actuellement 10 000 écoles, collèges et lycées détiennent ce label.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E46F3F2-9922-25C8-0739-5998CD760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050" y="4371473"/>
            <a:ext cx="46291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0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16005-234A-84D2-29AE-D0E734DFF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rôle de l’éco-délégué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2CB8BB-9236-E8B7-E8D8-EC23F1ED2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rôle de l’éco-délégué est d’informer et sensibiliser ses camarades sur des problématiques liées au développement durable en les impliquant dans des projets pour lutter contre le changement climatique.</a:t>
            </a:r>
          </a:p>
          <a:p>
            <a:endParaRPr lang="fr-FR" dirty="0"/>
          </a:p>
          <a:p>
            <a:r>
              <a:rPr lang="fr-FR" dirty="0"/>
              <a:t>Son objectif est d’être le lien entre ses camarades et les référents de l’établissement dans lequel il se trouve pour réaliser des actions concrètes durant l’année. </a:t>
            </a:r>
          </a:p>
        </p:txBody>
      </p:sp>
    </p:spTree>
    <p:extLst>
      <p:ext uri="{BB962C8B-B14F-4D97-AF65-F5344CB8AC3E}">
        <p14:creationId xmlns:p14="http://schemas.microsoft.com/office/powerpoint/2010/main" val="227956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6CAAA8-4081-B577-7EB3-1EEA881B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missions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F5B4A8-5615-088B-A502-615E07E2F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10058400" cy="402084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Il devient à la fois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3"/>
                </a:solidFill>
              </a:rPr>
              <a:t>Un relai</a:t>
            </a:r>
            <a:r>
              <a:rPr lang="fr-FR" dirty="0">
                <a:solidFill>
                  <a:schemeClr val="accent3"/>
                </a:solidFill>
              </a:rPr>
              <a:t> </a:t>
            </a:r>
            <a:r>
              <a:rPr lang="fr-FR" dirty="0"/>
              <a:t>de connaissances, d'informations, d'actualités auprès de ses camarades. Il transmet les idées des élèves aux instances du collège et il informe les classes des projets auxquels elles peuvent s'associer.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3"/>
                </a:solidFill>
              </a:rPr>
              <a:t>Un ambassadeur</a:t>
            </a:r>
            <a:r>
              <a:rPr lang="fr-FR" dirty="0">
                <a:solidFill>
                  <a:schemeClr val="accent3"/>
                </a:solidFill>
              </a:rPr>
              <a:t> </a:t>
            </a:r>
            <a:r>
              <a:rPr lang="fr-FR" dirty="0"/>
              <a:t>en représentant ses camarades lors de différentes réunions. Il représente aussi son collège lors d'événements locaux, régionaux ou nationaux.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3"/>
                </a:solidFill>
              </a:rPr>
              <a:t>Un décideur</a:t>
            </a:r>
            <a:r>
              <a:rPr lang="fr-FR" dirty="0">
                <a:solidFill>
                  <a:schemeClr val="accent3"/>
                </a:solidFill>
              </a:rPr>
              <a:t> </a:t>
            </a:r>
            <a:r>
              <a:rPr lang="fr-FR" dirty="0"/>
              <a:t>et un moteur dans la mise en place d'actions. Il informe tous ces camarades grâce à des campagnes de communication (affiches, articles dans le journal du collège,...).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b="1" dirty="0">
                <a:solidFill>
                  <a:schemeClr val="accent3"/>
                </a:solidFill>
              </a:rPr>
              <a:t>Un garant</a:t>
            </a:r>
            <a:r>
              <a:rPr lang="fr-FR" dirty="0">
                <a:solidFill>
                  <a:schemeClr val="accent3"/>
                </a:solidFill>
              </a:rPr>
              <a:t> </a:t>
            </a:r>
            <a:r>
              <a:rPr lang="fr-FR" dirty="0"/>
              <a:t>des actions menées en participant aux enquêtes et aux évaluations des projets.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248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6841D0-D873-5228-E87E-59CD26D0F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Quels enjeux?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41757-C311-8A8E-DE19-30D654B98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fr-FR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1800" b="0" i="0" u="none" strike="noStrike" baseline="0" dirty="0">
                <a:latin typeface="+mj-lt"/>
              </a:rPr>
              <a:t>Il devra articuler ses missions autour des enjeux suivants : </a:t>
            </a:r>
          </a:p>
          <a:p>
            <a:r>
              <a:rPr lang="fr-FR" sz="1800" b="0" i="0" u="none" strike="noStrike" baseline="0" dirty="0">
                <a:latin typeface="+mj-lt"/>
              </a:rPr>
              <a:t>Limiter la consommation d'énergie </a:t>
            </a:r>
          </a:p>
          <a:p>
            <a:r>
              <a:rPr lang="fr-FR" sz="1800" b="0" i="0" u="none" strike="noStrike" baseline="0" dirty="0">
                <a:latin typeface="+mj-lt"/>
              </a:rPr>
              <a:t>Protéger la biodiversité </a:t>
            </a:r>
          </a:p>
          <a:p>
            <a:r>
              <a:rPr lang="fr-FR" sz="1800" b="0" i="0" u="none" strike="noStrike" baseline="0" dirty="0">
                <a:latin typeface="+mj-lt"/>
              </a:rPr>
              <a:t>Éviter le gaspillage alimentaire </a:t>
            </a:r>
          </a:p>
          <a:p>
            <a:r>
              <a:rPr lang="fr-FR" sz="1800" b="0" i="0" u="none" strike="noStrike" baseline="0" dirty="0">
                <a:latin typeface="+mj-lt"/>
              </a:rPr>
              <a:t>Réduire et trier les déchets </a:t>
            </a:r>
          </a:p>
          <a:p>
            <a:r>
              <a:rPr lang="fr-FR" sz="1800" b="0" i="0" u="none" strike="noStrike" baseline="0" dirty="0">
                <a:latin typeface="+mj-lt"/>
              </a:rPr>
              <a:t>S'unir pour engager son établissement dans la lutte contre le réchauffement climatique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17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22E7B-726D-C646-B8C1-A403F253F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 de projets réalisés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64B608-1719-3D19-B88F-C39952320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60544"/>
            <a:ext cx="10058400" cy="3954862"/>
          </a:xfrm>
        </p:spPr>
        <p:txBody>
          <a:bodyPr/>
          <a:lstStyle/>
          <a:p>
            <a:r>
              <a:rPr lang="fr-FR" dirty="0"/>
              <a:t>Refuge LPO</a:t>
            </a:r>
          </a:p>
          <a:p>
            <a:r>
              <a:rPr lang="fr-FR" dirty="0"/>
              <a:t>Abri pour chauve-souris</a:t>
            </a:r>
          </a:p>
          <a:p>
            <a:r>
              <a:rPr lang="fr-FR" dirty="0"/>
              <a:t>Tables de pique nique pour les  écureuils</a:t>
            </a:r>
          </a:p>
          <a:p>
            <a:r>
              <a:rPr lang="fr-FR" dirty="0"/>
              <a:t>Création d’un nouveau poulailler en cours 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marL="0" indent="0" algn="ctr">
              <a:buNone/>
            </a:pPr>
            <a:r>
              <a:rPr lang="fr-FR" dirty="0"/>
              <a:t>Rejoins-nous pour construire plein de nouveaux projets!!!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6216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37</TotalTime>
  <Words>295</Words>
  <Application>Microsoft Office PowerPoint</Application>
  <PresentationFormat>Grand écran</PresentationFormat>
  <Paragraphs>32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Century Gothic</vt:lpstr>
      <vt:lpstr>Savon</vt:lpstr>
      <vt:lpstr>L’éco-délégué</vt:lpstr>
      <vt:lpstr>Label E3D</vt:lpstr>
      <vt:lpstr>Le rôle de l’éco-délégué</vt:lpstr>
      <vt:lpstr>Les missions</vt:lpstr>
      <vt:lpstr>Quels enjeux?</vt:lpstr>
      <vt:lpstr>Exemples de projets réalisés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L’éco-délégué</dc:title>
  <dc:creator>Pauline B</dc:creator>
  <cp:lastModifiedBy>HP Pavilion</cp:lastModifiedBy>
  <cp:revision>8</cp:revision>
  <dcterms:created xsi:type="dcterms:W3CDTF">2022-09-18T18:02:32Z</dcterms:created>
  <dcterms:modified xsi:type="dcterms:W3CDTF">2026-10-04T20:19:25Z</dcterms:modified>
</cp:coreProperties>
</file>